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56" r:id="rId2"/>
    <p:sldId id="260" r:id="rId3"/>
    <p:sldId id="261" r:id="rId4"/>
    <p:sldId id="262" r:id="rId5"/>
    <p:sldId id="263" r:id="rId6"/>
    <p:sldId id="257" r:id="rId7"/>
    <p:sldId id="269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87E75-4249-4A69-8772-8EC81487DDE4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01A1F-64AE-4D5A-9F91-07EC582061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93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856E9CD-444E-4CAD-9FC1-0A05C331A53B}" type="datetimeFigureOut">
              <a:rPr lang="en-US" smtClean="0"/>
              <a:pPr/>
              <a:t>4/3/2013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8338760-09B7-416E-AE6A-FB69AFD7C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we monitor and check learning?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i="1" dirty="0" smtClean="0">
                <a:latin typeface="Franklin Gothic Book" pitchFamily="34" charset="0"/>
              </a:rPr>
              <a:t>….schools shouldn’t be about handing down a collection of static truths to the next generation but about responding to the needs and interests of the students themselves</a:t>
            </a:r>
            <a:br>
              <a:rPr lang="en-US" sz="2200" i="1" dirty="0" smtClean="0">
                <a:latin typeface="Franklin Gothic Book" pitchFamily="34" charset="0"/>
              </a:rPr>
            </a:br>
            <a:r>
              <a:rPr lang="en-US" sz="2200" i="1" dirty="0" smtClean="0">
                <a:latin typeface="Franklin Gothic Book" pitchFamily="34" charset="0"/>
              </a:rPr>
              <a:t>-</a:t>
            </a:r>
            <a:r>
              <a:rPr lang="en-US" sz="2200" dirty="0" err="1" smtClean="0">
                <a:latin typeface="Franklin Gothic Book" pitchFamily="34" charset="0"/>
              </a:rPr>
              <a:t>Alfie</a:t>
            </a:r>
            <a:r>
              <a:rPr lang="en-US" sz="2200" dirty="0" smtClean="0">
                <a:latin typeface="Franklin Gothic Book" pitchFamily="34" charset="0"/>
              </a:rPr>
              <a:t> Kohn</a:t>
            </a:r>
            <a:r>
              <a:rPr lang="en-US" i="1" dirty="0" smtClean="0">
                <a:latin typeface="Franklin Gothic Book" pitchFamily="34" charset="0"/>
              </a:rPr>
              <a:t/>
            </a:r>
            <a:br>
              <a:rPr lang="en-US" i="1" dirty="0" smtClean="0">
                <a:latin typeface="Franklin Gothic Book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Week 12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Building Real-World Literate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work should be more about building literate, lifelong learners than leading students through prescribed writing/reading requirements</a:t>
            </a:r>
          </a:p>
          <a:p>
            <a:pPr lvl="1"/>
            <a:r>
              <a:rPr lang="en-US" dirty="0" smtClean="0"/>
              <a:t>How do we do that?</a:t>
            </a:r>
          </a:p>
          <a:p>
            <a:pPr lvl="2"/>
            <a:r>
              <a:rPr lang="en-US" dirty="0" smtClean="0"/>
              <a:t>Articulate why they should read, write, learn via real-world connections and purposes.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we do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Repeated modeling </a:t>
            </a:r>
          </a:p>
          <a:p>
            <a:r>
              <a:rPr lang="en-US" dirty="0" smtClean="0"/>
              <a:t>Repeated Practice</a:t>
            </a:r>
          </a:p>
          <a:p>
            <a:r>
              <a:rPr lang="en-US" dirty="0" smtClean="0"/>
              <a:t>Think aloud</a:t>
            </a:r>
          </a:p>
          <a:p>
            <a:r>
              <a:rPr lang="en-US" dirty="0" smtClean="0"/>
              <a:t>Asking, encouraging, and expecting students to Notice what experts in the field do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e-surren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5603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you do as active readers?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small groups discuss…</a:t>
            </a:r>
          </a:p>
          <a:p>
            <a:pPr lvl="1"/>
            <a:r>
              <a:rPr lang="en-US" dirty="0" smtClean="0"/>
              <a:t>What did you notice with your 1</a:t>
            </a:r>
            <a:r>
              <a:rPr lang="en-US" baseline="30000" dirty="0" smtClean="0"/>
              <a:t>st</a:t>
            </a:r>
            <a:r>
              <a:rPr lang="en-US" dirty="0" smtClean="0"/>
              <a:t> reading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strategies did you use?</a:t>
            </a:r>
          </a:p>
          <a:p>
            <a:r>
              <a:rPr lang="en-US" dirty="0" smtClean="0"/>
              <a:t>What knowledge did you need to have?</a:t>
            </a:r>
          </a:p>
          <a:p>
            <a:r>
              <a:rPr lang="en-US" dirty="0" smtClean="0"/>
              <a:t>How might you apply this to your content area?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World…</a:t>
            </a:r>
            <a:endParaRPr lang="en-US" dirty="0"/>
          </a:p>
        </p:txBody>
      </p:sp>
      <p:pic>
        <p:nvPicPr>
          <p:cNvPr id="4" name="Content Placeholder 3" descr="ear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0801" y="2249488"/>
            <a:ext cx="6302398" cy="4324350"/>
          </a:xfrm>
        </p:spPr>
      </p:pic>
      <p:sp>
        <p:nvSpPr>
          <p:cNvPr id="5" name="TextBox 4"/>
          <p:cNvSpPr txBox="1"/>
          <p:nvPr/>
        </p:nvSpPr>
        <p:spPr>
          <a:xfrm>
            <a:off x="1524000" y="4724400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What are the best ways to build real-world knowledge in your content area?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have you accomplished so far </a:t>
            </a:r>
            <a:r>
              <a:rPr lang="en-US" dirty="0" smtClean="0"/>
              <a:t>today thinking about your content area?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Slip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your way out… </a:t>
            </a:r>
          </a:p>
          <a:p>
            <a:pPr lvl="1"/>
            <a:r>
              <a:rPr lang="en-US" dirty="0" smtClean="0"/>
              <a:t>One question and/or area of your content you are wanting more literacy </a:t>
            </a:r>
            <a:r>
              <a:rPr lang="en-US" dirty="0" smtClean="0"/>
              <a:t>guidance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Next week:</a:t>
            </a:r>
          </a:p>
          <a:p>
            <a:pPr lvl="1"/>
            <a:r>
              <a:rPr lang="en-US" dirty="0" smtClean="0"/>
              <a:t>Bring in a word you have “noticed”</a:t>
            </a:r>
          </a:p>
          <a:p>
            <a:pPr lvl="1"/>
            <a:r>
              <a:rPr lang="en-US" dirty="0" smtClean="0"/>
              <a:t>Readings on course wiki</a:t>
            </a:r>
          </a:p>
          <a:p>
            <a:pPr lvl="1"/>
            <a:r>
              <a:rPr lang="en-US" dirty="0" smtClean="0"/>
              <a:t>Choice Project #2 </a:t>
            </a:r>
            <a:r>
              <a:rPr lang="en-US" smtClean="0"/>
              <a:t>due April 12</a:t>
            </a:r>
            <a:r>
              <a:rPr lang="en-US" baseline="30000" smtClean="0"/>
              <a:t>th</a:t>
            </a:r>
            <a:endParaRPr lang="en-US" smtClean="0"/>
          </a:p>
          <a:p>
            <a:pPr marL="411480" lvl="1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120</TotalTime>
  <Words>205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How do we monitor and check learning?  ….schools shouldn’t be about handing down a collection of static truths to the next generation but about responding to the needs and interests of the students themselves -Alfie Kohn </vt:lpstr>
      <vt:lpstr>Building Real-World Literate People</vt:lpstr>
      <vt:lpstr>How do we do this?</vt:lpstr>
      <vt:lpstr>PowerPoint Presentation</vt:lpstr>
      <vt:lpstr>What did you do as active readers?</vt:lpstr>
      <vt:lpstr>The Real World…</vt:lpstr>
      <vt:lpstr>Share Out</vt:lpstr>
      <vt:lpstr>Exit Slip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Literacy Across the Content Area</dc:title>
  <dc:creator>Tami</dc:creator>
  <cp:lastModifiedBy>netsetup</cp:lastModifiedBy>
  <cp:revision>23</cp:revision>
  <dcterms:created xsi:type="dcterms:W3CDTF">2012-06-25T10:39:26Z</dcterms:created>
  <dcterms:modified xsi:type="dcterms:W3CDTF">2013-04-03T18:19:37Z</dcterms:modified>
</cp:coreProperties>
</file>